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8"/>
  </p:notesMasterIdLst>
  <p:handoutMasterIdLst>
    <p:handoutMasterId r:id="rId119"/>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316" r:id="rId52"/>
    <p:sldId id="361" r:id="rId53"/>
    <p:sldId id="362" r:id="rId54"/>
    <p:sldId id="363" r:id="rId55"/>
    <p:sldId id="364" r:id="rId56"/>
    <p:sldId id="365" r:id="rId57"/>
    <p:sldId id="459" r:id="rId58"/>
    <p:sldId id="323" r:id="rId59"/>
    <p:sldId id="336" r:id="rId60"/>
    <p:sldId id="392" r:id="rId61"/>
    <p:sldId id="393" r:id="rId62"/>
    <p:sldId id="334" r:id="rId63"/>
    <p:sldId id="394"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05" r:id="rId79"/>
    <p:sldId id="406" r:id="rId80"/>
    <p:sldId id="409" r:id="rId81"/>
    <p:sldId id="410" r:id="rId82"/>
    <p:sldId id="411" r:id="rId83"/>
    <p:sldId id="412" r:id="rId84"/>
    <p:sldId id="414" r:id="rId85"/>
    <p:sldId id="416" r:id="rId86"/>
    <p:sldId id="434" r:id="rId87"/>
    <p:sldId id="426" r:id="rId88"/>
    <p:sldId id="446" r:id="rId89"/>
    <p:sldId id="429" r:id="rId90"/>
    <p:sldId id="455" r:id="rId91"/>
    <p:sldId id="458" r:id="rId92"/>
    <p:sldId id="430" r:id="rId93"/>
    <p:sldId id="431" r:id="rId94"/>
    <p:sldId id="432" r:id="rId95"/>
    <p:sldId id="433" r:id="rId96"/>
    <p:sldId id="457" r:id="rId97"/>
    <p:sldId id="271" r:id="rId98"/>
    <p:sldId id="376" r:id="rId99"/>
    <p:sldId id="443" r:id="rId100"/>
    <p:sldId id="418" r:id="rId101"/>
    <p:sldId id="419" r:id="rId102"/>
    <p:sldId id="421" r:id="rId103"/>
    <p:sldId id="422" r:id="rId104"/>
    <p:sldId id="423" r:id="rId105"/>
    <p:sldId id="424" r:id="rId106"/>
    <p:sldId id="408" r:id="rId107"/>
    <p:sldId id="447" r:id="rId108"/>
    <p:sldId id="448" r:id="rId109"/>
    <p:sldId id="449" r:id="rId110"/>
    <p:sldId id="451" r:id="rId111"/>
    <p:sldId id="452" r:id="rId112"/>
    <p:sldId id="454" r:id="rId113"/>
    <p:sldId id="453" r:id="rId114"/>
    <p:sldId id="456" r:id="rId115"/>
    <p:sldId id="427" r:id="rId116"/>
    <p:sldId id="442" r:id="rId11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7" autoAdjust="0"/>
    <p:restoredTop sz="96003" autoAdjust="0"/>
  </p:normalViewPr>
  <p:slideViewPr>
    <p:cSldViewPr snapToObjects="1">
      <p:cViewPr>
        <p:scale>
          <a:sx n="85" d="100"/>
          <a:sy n="85" d="100"/>
        </p:scale>
        <p:origin x="864" y="100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handoutMaster" Target="handoutMasters/handout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13.05.21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13.05.21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80</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91</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98</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5/13/21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5/13/21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5/13/21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5/13/21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5/13/21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image" Target="../media/image171.png"/><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9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7.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5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8.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94.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notesSlide" Target="../notesSlides/notesSlide24.xml"/><Relationship Id="rId16" Type="http://schemas.openxmlformats.org/officeDocument/2006/relationships/image" Target="../media/image130.jpeg"/><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05.png"/><Relationship Id="rId5" Type="http://schemas.openxmlformats.org/officeDocument/2006/relationships/image" Target="../media/image121.png"/><Relationship Id="rId15" Type="http://schemas.openxmlformats.org/officeDocument/2006/relationships/image" Target="../media/image129.png"/><Relationship Id="rId10" Type="http://schemas.openxmlformats.org/officeDocument/2006/relationships/image" Target="../media/image125.png"/><Relationship Id="rId4" Type="http://schemas.openxmlformats.org/officeDocument/2006/relationships/image" Target="../media/image95.png"/><Relationship Id="rId9" Type="http://schemas.openxmlformats.org/officeDocument/2006/relationships/image" Target="../media/image124.png"/><Relationship Id="rId1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4.png"/><Relationship Id="rId11" Type="http://schemas.openxmlformats.org/officeDocument/2006/relationships/image" Target="../media/image137.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5.png"/><Relationship Id="rId14" Type="http://schemas.openxmlformats.org/officeDocument/2006/relationships/image" Target="../media/image140.png"/></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40.png"/><Relationship Id="rId5" Type="http://schemas.openxmlformats.org/officeDocument/2006/relationships/image" Target="../media/image142.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5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8.xml"/><Relationship Id="rId7"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55.png"/><Relationship Id="rId4" Type="http://schemas.openxmlformats.org/officeDocument/2006/relationships/image" Target="../media/image141.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1.png"/><Relationship Id="rId7"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22.png"/><Relationship Id="rId4" Type="http://schemas.openxmlformats.org/officeDocument/2006/relationships/image" Target="../media/image142.png"/><Relationship Id="rId9" Type="http://schemas.openxmlformats.org/officeDocument/2006/relationships/image" Target="../media/image14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55.png"/><Relationship Id="rId7"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35.xml"/><Relationship Id="rId7"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2.png"/><Relationship Id="rId10" Type="http://schemas.openxmlformats.org/officeDocument/2006/relationships/image" Target="../media/image143.png"/><Relationship Id="rId4" Type="http://schemas.openxmlformats.org/officeDocument/2006/relationships/image" Target="../media/image141.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51.png"/><Relationship Id="rId3" Type="http://schemas.openxmlformats.org/officeDocument/2006/relationships/notesSlide" Target="../notesSlides/notesSlide36.xml"/><Relationship Id="rId7" Type="http://schemas.openxmlformats.org/officeDocument/2006/relationships/image" Target="../media/image148.png"/><Relationship Id="rId12" Type="http://schemas.openxmlformats.org/officeDocument/2006/relationships/image" Target="../media/image150.png"/><Relationship Id="rId2" Type="http://schemas.openxmlformats.org/officeDocument/2006/relationships/slideLayout" Target="../slideLayouts/slideLayout5.xml"/><Relationship Id="rId16" Type="http://schemas.openxmlformats.org/officeDocument/2006/relationships/image" Target="../media/image13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9.png"/><Relationship Id="rId5" Type="http://schemas.openxmlformats.org/officeDocument/2006/relationships/image" Target="../media/image142.png"/><Relationship Id="rId1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41.png"/><Relationship Id="rId9" Type="http://schemas.openxmlformats.org/officeDocument/2006/relationships/image" Target="../media/image55.png"/><Relationship Id="rId1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3.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5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7.png"/><Relationship Id="rId4" Type="http://schemas.openxmlformats.org/officeDocument/2006/relationships/image" Target="../media/image156.pn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8.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7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4.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46.png"/><Relationship Id="rId3" Type="http://schemas.openxmlformats.org/officeDocument/2006/relationships/image" Target="../media/image73.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74.png"/><Relationship Id="rId9" Type="http://schemas.openxmlformats.org/officeDocument/2006/relationships/image" Target="../media/image163.png"/></Relationships>
</file>

<file path=ppt/slides/_rels/slide7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4.png"/><Relationship Id="rId12"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63.png"/><Relationship Id="rId11" Type="http://schemas.openxmlformats.org/officeDocument/2006/relationships/image" Target="../media/image160.png"/><Relationship Id="rId5" Type="http://schemas.openxmlformats.org/officeDocument/2006/relationships/image" Target="../media/image162.png"/><Relationship Id="rId10" Type="http://schemas.openxmlformats.org/officeDocument/2006/relationships/image" Target="../media/image73.png"/><Relationship Id="rId4" Type="http://schemas.openxmlformats.org/officeDocument/2006/relationships/image" Target="../media/image161.png"/><Relationship Id="rId9" Type="http://schemas.openxmlformats.org/officeDocument/2006/relationships/image" Target="../media/image74.png"/><Relationship Id="rId14" Type="http://schemas.openxmlformats.org/officeDocument/2006/relationships/image" Target="../media/image146.png"/></Relationships>
</file>

<file path=ppt/slides/_rels/slide7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72.png"/><Relationship Id="rId3" Type="http://schemas.openxmlformats.org/officeDocument/2006/relationships/image" Target="../media/image161.png"/><Relationship Id="rId7" Type="http://schemas.openxmlformats.org/officeDocument/2006/relationships/image" Target="../media/image159.png"/><Relationship Id="rId12" Type="http://schemas.openxmlformats.org/officeDocument/2006/relationships/image" Target="../media/image146.png"/><Relationship Id="rId17" Type="http://schemas.openxmlformats.org/officeDocument/2006/relationships/image" Target="../media/image160.png"/><Relationship Id="rId2" Type="http://schemas.openxmlformats.org/officeDocument/2006/relationships/image" Target="../media/image168.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71.png"/><Relationship Id="rId11" Type="http://schemas.openxmlformats.org/officeDocument/2006/relationships/image" Target="../media/image166.png"/><Relationship Id="rId5" Type="http://schemas.openxmlformats.org/officeDocument/2006/relationships/image" Target="../media/image170.png"/><Relationship Id="rId15" Type="http://schemas.openxmlformats.org/officeDocument/2006/relationships/image" Target="../media/image174.png"/><Relationship Id="rId10" Type="http://schemas.openxmlformats.org/officeDocument/2006/relationships/image" Target="../media/image165.png"/><Relationship Id="rId4" Type="http://schemas.openxmlformats.org/officeDocument/2006/relationships/image" Target="../media/image169.png"/><Relationship Id="rId9" Type="http://schemas.openxmlformats.org/officeDocument/2006/relationships/image" Target="../media/image62.png"/><Relationship Id="rId14" Type="http://schemas.openxmlformats.org/officeDocument/2006/relationships/image" Target="../media/image173.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8.png"/><Relationship Id="rId4" Type="http://schemas.openxmlformats.org/officeDocument/2006/relationships/image" Target="../media/image177.png"/></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8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71.png"/><Relationship Id="rId1" Type="http://schemas.openxmlformats.org/officeDocument/2006/relationships/slideLayout" Target="../slideLayouts/slideLayout5.xml"/><Relationship Id="rId6" Type="http://schemas.openxmlformats.org/officeDocument/2006/relationships/image" Target="../media/image159.png"/><Relationship Id="rId5" Type="http://schemas.openxmlformats.org/officeDocument/2006/relationships/image" Target="../media/image179.png"/><Relationship Id="rId4" Type="http://schemas.openxmlformats.org/officeDocument/2006/relationships/image" Target="../media/image163.png"/></Relationships>
</file>

<file path=ppt/slides/_rels/slide83.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63.png"/><Relationship Id="rId7" Type="http://schemas.openxmlformats.org/officeDocument/2006/relationships/image" Target="../media/image181.png"/><Relationship Id="rId2" Type="http://schemas.openxmlformats.org/officeDocument/2006/relationships/image" Target="../media/image162.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59.png"/><Relationship Id="rId10" Type="http://schemas.openxmlformats.org/officeDocument/2006/relationships/image" Target="../media/image184.png"/><Relationship Id="rId4" Type="http://schemas.openxmlformats.org/officeDocument/2006/relationships/image" Target="../media/image179.png"/><Relationship Id="rId9" Type="http://schemas.openxmlformats.org/officeDocument/2006/relationships/image" Target="../media/image1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5.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8.png"/><Relationship Id="rId4" Type="http://schemas.openxmlformats.org/officeDocument/2006/relationships/image" Target="../media/image187.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5.xml"/><Relationship Id="rId5" Type="http://schemas.openxmlformats.org/officeDocument/2006/relationships/image" Target="../media/image192.png"/><Relationship Id="rId4" Type="http://schemas.openxmlformats.org/officeDocument/2006/relationships/image" Target="../media/image19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94.png"/><Relationship Id="rId4" Type="http://schemas.openxmlformats.org/officeDocument/2006/relationships/image" Target="../media/image159.png"/></Relationships>
</file>

<file path=ppt/slides/_rels/slide9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5/13/21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107</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108</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5/13/21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5/13/21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5/13/21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5/13/21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5/13/21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5/13/21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5/13/21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err="1"/>
              <a:t>ProtectIOn</a:t>
            </a:r>
            <a:r>
              <a:rPr lang="en-US" dirty="0"/>
              <a:t> for Confidentiality</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5/13/21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5/13/21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5/13/21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5/13/21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5/13/21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5/13/21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5/13/21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5/13/21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5/13/21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5/13/21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5/13/21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5/13/21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5/13/21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19179</TotalTime>
  <Words>3829</Words>
  <Application>Microsoft Macintosh PowerPoint</Application>
  <PresentationFormat>Custom</PresentationFormat>
  <Paragraphs>1420</Paragraphs>
  <Slides>108</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108</vt:i4>
      </vt:variant>
    </vt:vector>
  </HeadingPairs>
  <TitlesOfParts>
    <vt:vector size="122"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ProtectIOn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661</cp:revision>
  <cp:lastPrinted>2013-06-08T11:22:51Z</cp:lastPrinted>
  <dcterms:created xsi:type="dcterms:W3CDTF">2019-12-03T10:53:56Z</dcterms:created>
  <dcterms:modified xsi:type="dcterms:W3CDTF">2021-05-13T08:55:41Z</dcterms:modified>
</cp:coreProperties>
</file>